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55" autoAdjust="0"/>
    <p:restoredTop sz="94660"/>
  </p:normalViewPr>
  <p:slideViewPr>
    <p:cSldViewPr>
      <p:cViewPr varScale="1">
        <p:scale>
          <a:sx n="87" d="100"/>
          <a:sy n="87" d="100"/>
        </p:scale>
        <p:origin x="163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8EF69-D922-409A-A3F1-8475CF6BD87B}" type="datetimeFigureOut">
              <a:rPr lang="en-US" smtClean="0"/>
              <a:pPr/>
              <a:t>01.04.2014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03CA9-A709-4407-86F0-4D6E566E2A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98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Briefly discuss the content of</a:t>
            </a:r>
            <a:r>
              <a:rPr lang="en-US" baseline="0" dirty="0" smtClean="0"/>
              <a:t> the course, what will be covered,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03CA9-A709-4407-86F0-4D6E566E2AE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03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10.03.2010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Optics of Solid-State Nanostructures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EBEE21-12FB-43BD-A778-3E1220921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10.03.2010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Optics of Solid-State Nanostructures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EE21-12FB-43BD-A778-3E1220921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10.03.2010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Optics of Solid-State Nanostructures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EE21-12FB-43BD-A778-3E1220921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0000"/>
              </a:buClr>
              <a:defRPr/>
            </a:lvl1pPr>
            <a:lvl2pPr>
              <a:buClr>
                <a:srgbClr val="FF0000"/>
              </a:buClr>
              <a:defRPr/>
            </a:lvl2pPr>
            <a:lvl3pPr>
              <a:buClr>
                <a:srgbClr val="FF0000"/>
              </a:buClr>
              <a:defRPr/>
            </a:lvl3pPr>
            <a:lvl4pPr>
              <a:buClr>
                <a:srgbClr val="FF0000"/>
              </a:buClr>
              <a:defRPr/>
            </a:lvl4pPr>
            <a:lvl5pPr>
              <a:buClr>
                <a:srgbClr val="FF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20.09.2011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EE21-12FB-43BD-A778-3E12209211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 userDrawn="1"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Fundamental Electronics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10.03.2010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Optics of Solid-State Nanostructures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EE21-12FB-43BD-A778-3E1220921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10.03.2010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EBEE21-12FB-43BD-A778-3E12209211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Optics of Solid-State Nanostructures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10.03.2010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Optics of Solid-State Nanostructures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EE21-12FB-43BD-A778-3E1220921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10.03.2010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Optics of Solid-State Nanostructures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EE21-12FB-43BD-A778-3E1220921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10.03.2010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Optics of Solid-State Nanostructures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EE21-12FB-43BD-A778-3E1220921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10.03.2010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Optics of Solid-State Nanostructures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EE21-12FB-43BD-A778-3E1220921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10.03.2010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Optics of Solid-State Nanostructures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EE21-12FB-43BD-A778-3E1220921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17920"/>
            <a:ext cx="9144000" cy="64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10.03.2010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Optics of Solid-State Nanostructures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AEBEE21-12FB-43BD-A778-3E12209211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Fundamental Digital Electronics </a:t>
            </a:r>
            <a:br>
              <a:rPr lang="en-US" dirty="0" smtClean="0"/>
            </a:br>
            <a:r>
              <a:rPr lang="en-US" dirty="0" smtClean="0"/>
              <a:t>(Spring 2014)</a:t>
            </a:r>
            <a:endParaRPr lang="en-US" dirty="0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Martino </a:t>
            </a:r>
            <a:r>
              <a:rPr lang="en-US" dirty="0" err="1" smtClean="0"/>
              <a:t>Poggio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Fundamental Digital Electronics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EE21-12FB-43BD-A778-3E122092117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6200"/>
            <a:ext cx="7143850" cy="662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01.04.2014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05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01.04.2014</a:t>
            </a:r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Fundamental Digital Electronics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EE21-12FB-43BD-A778-3E122092117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308561"/>
            <a:ext cx="7772399" cy="5683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Fundamental Digital Electronics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EE21-12FB-43BD-A778-3E122092117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6200"/>
            <a:ext cx="4038600" cy="6070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01.04.2014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6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Fundamental Digital Electronics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EE21-12FB-43BD-A778-3E122092117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2" y="1491342"/>
            <a:ext cx="8988511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01.04.2014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6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Fundamental Digital Electronics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EE21-12FB-43BD-A778-3E122092117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513" y="1004887"/>
            <a:ext cx="5703087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01.04.2014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6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Fundamental Digital Electronics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EE21-12FB-43BD-A778-3E122092117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490" y="1233487"/>
            <a:ext cx="6923510" cy="356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01.04.2014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6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Fundamental Digital Electronics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EE21-12FB-43BD-A778-3E122092117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90" y="838200"/>
            <a:ext cx="7098910" cy="471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01.04.2014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6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Fundamental Digital Electronics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EE21-12FB-43BD-A778-3E122092117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4" y="990601"/>
            <a:ext cx="7992425" cy="4835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01.04.2014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05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Fundamental Digital Electronics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EE21-12FB-43BD-A778-3E122092117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9200"/>
            <a:ext cx="7652855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01.04.2014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22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66</Words>
  <Application>Microsoft Office PowerPoint</Application>
  <PresentationFormat>On-screen Show (4:3)</PresentationFormat>
  <Paragraphs>31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Fundamental Digital Electronics  (Spring 2014)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Martino Poggio</dc:creator>
  <cp:lastModifiedBy>Martino Poggio</cp:lastModifiedBy>
  <cp:revision>86</cp:revision>
  <dcterms:created xsi:type="dcterms:W3CDTF">2009-09-08T10:26:10Z</dcterms:created>
  <dcterms:modified xsi:type="dcterms:W3CDTF">2014-04-01T08:10:34Z</dcterms:modified>
</cp:coreProperties>
</file>