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5" r:id="rId14"/>
    <p:sldId id="278" r:id="rId15"/>
    <p:sldId id="279" r:id="rId16"/>
    <p:sldId id="280" r:id="rId17"/>
    <p:sldId id="281" r:id="rId18"/>
    <p:sldId id="276" r:id="rId19"/>
    <p:sldId id="277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1" autoAdjust="0"/>
    <p:restoredTop sz="94660"/>
  </p:normalViewPr>
  <p:slideViewPr>
    <p:cSldViewPr>
      <p:cViewPr varScale="1">
        <p:scale>
          <a:sx n="106" d="100"/>
          <a:sy n="106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8EF69-D922-409A-A3F1-8475CF6BD87B}" type="datetimeFigureOut">
              <a:rPr lang="en-US" smtClean="0"/>
              <a:pPr/>
              <a:t>06.05.2014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03CA9-A709-4407-86F0-4D6E566E2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9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10.03.2010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Optics of Solid-State Nanostructures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10.03.2010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Optics of Solid-State Nanostructures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10.03.2010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Optics of Solid-State Nanostructures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20.09.2011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Fundamental Electronics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10.03.2010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Optics of Solid-State Nanostructures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10.03.2010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Optics of Solid-State Nanostructures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10.03.2010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Optics of Solid-State Nanostructures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10.03.2010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Optics of Solid-State Nanostructures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10.03.2010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Optics of Solid-State Nanostructures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10.03.2010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Optics of Solid-State Nanostructures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10.03.2010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Optics of Solid-State Nanostructures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10.03.2010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Optics of Solid-State Nanostructures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AEBEE21-12FB-43BD-A778-3E1220921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1272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22312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791200" cy="436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85" y="5638800"/>
            <a:ext cx="255950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81150"/>
            <a:ext cx="6477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96277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295400"/>
            <a:ext cx="6924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52400"/>
            <a:ext cx="67913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757"/>
            <a:ext cx="8305800" cy="620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1755" y="-1093845"/>
            <a:ext cx="5638801" cy="843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677"/>
            <a:ext cx="5638800" cy="64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8"/>
          <a:stretch/>
        </p:blipFill>
        <p:spPr bwMode="auto">
          <a:xfrm>
            <a:off x="304800" y="76200"/>
            <a:ext cx="8534400" cy="596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8481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2428875"/>
            <a:ext cx="27527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1"/>
          <a:stretch/>
        </p:blipFill>
        <p:spPr bwMode="auto">
          <a:xfrm>
            <a:off x="228600" y="152400"/>
            <a:ext cx="8305800" cy="59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709738"/>
            <a:ext cx="70485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14525"/>
            <a:ext cx="72771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76200"/>
            <a:ext cx="63341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386013"/>
            <a:ext cx="6477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9631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533400"/>
            <a:ext cx="3257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347913"/>
            <a:ext cx="75247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Fundamental Digital Electronics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4397" y="-577598"/>
            <a:ext cx="6160004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27.05.2014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100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Martino Poggio</dc:creator>
  <cp:lastModifiedBy>Martino Poggio</cp:lastModifiedBy>
  <cp:revision>138</cp:revision>
  <dcterms:created xsi:type="dcterms:W3CDTF">2009-09-08T10:26:10Z</dcterms:created>
  <dcterms:modified xsi:type="dcterms:W3CDTF">2014-05-06T07:46:46Z</dcterms:modified>
</cp:coreProperties>
</file>